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2" d="100"/>
          <a:sy n="152" d="100"/>
        </p:scale>
        <p:origin x="-492" y="-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51670"/>
            <a:ext cx="3670176" cy="2304256"/>
          </a:xfrm>
        </p:spPr>
        <p:txBody>
          <a:bodyPr anchor="t">
            <a:normAutofit/>
          </a:bodyPr>
          <a:lstStyle/>
          <a:p>
            <a:pPr algn="l"/>
            <a:r>
              <a:rPr lang="ru-RU" sz="1800" b="1" dirty="0">
                <a:solidFill>
                  <a:schemeClr val="accent2">
                    <a:lumMod val="75000"/>
                  </a:schemeClr>
                </a:solidFill>
              </a:rPr>
              <a:t>«Воспитатель дошкольного 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образовательного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</a:rPr>
              <a:t> учреждения Ханты-Мансийского автономного округа - Югры»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0" y="1851670"/>
            <a:ext cx="4104456" cy="23042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600" dirty="0" smtClean="0">
                <a:solidFill>
                  <a:srgbClr val="FF0000"/>
                </a:solidFill>
              </a:rPr>
              <a:t>Иванова </a:t>
            </a:r>
            <a:r>
              <a:rPr lang="ru-RU" sz="1600" dirty="0" err="1" smtClean="0">
                <a:solidFill>
                  <a:srgbClr val="FF0000"/>
                </a:solidFill>
              </a:rPr>
              <a:t>Иванна</a:t>
            </a:r>
            <a:r>
              <a:rPr lang="ru-RU" sz="1600" dirty="0" smtClean="0">
                <a:solidFill>
                  <a:srgbClr val="FF0000"/>
                </a:solidFill>
              </a:rPr>
              <a:t> Ивановна, </a:t>
            </a:r>
            <a:r>
              <a:rPr lang="ru-RU" sz="1600" dirty="0">
                <a:solidFill>
                  <a:srgbClr val="FF0000"/>
                </a:solidFill>
              </a:rPr>
              <a:t>воспитатель </a:t>
            </a:r>
            <a:r>
              <a:rPr lang="ru-RU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муниципального</a:t>
            </a:r>
            <a:r>
              <a:rPr lang="ru-RU" sz="1600" dirty="0">
                <a:solidFill>
                  <a:srgbClr val="FF0000"/>
                </a:solidFill>
              </a:rPr>
              <a:t> автономного дошкольного образовательного учреждения города Нижневартовска детского сада № </a:t>
            </a:r>
            <a:r>
              <a:rPr lang="en-US" sz="1600" dirty="0" smtClean="0">
                <a:solidFill>
                  <a:srgbClr val="FF0000"/>
                </a:solidFill>
              </a:rPr>
              <a:t>01</a:t>
            </a:r>
            <a:r>
              <a:rPr lang="ru-RU" sz="1600" dirty="0" smtClean="0">
                <a:solidFill>
                  <a:srgbClr val="FF0000"/>
                </a:solidFill>
              </a:rPr>
              <a:t> «Садик»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1491630"/>
            <a:ext cx="1835088" cy="36004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конкурс</a:t>
            </a:r>
            <a:endParaRPr lang="ru-RU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277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29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43429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31</Words>
  <Application>Microsoft Office PowerPoint</Application>
  <PresentationFormat>Экран (16:9)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«Воспитатель дошкольного образовательного учреждения Ханты-Мансийского автономного округа - Югры»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Гостев Роман Николаевич</dc:creator>
  <cp:lastModifiedBy>Светлана Валентиновна Марченко</cp:lastModifiedBy>
  <cp:revision>8</cp:revision>
  <dcterms:created xsi:type="dcterms:W3CDTF">2023-02-20T06:50:02Z</dcterms:created>
  <dcterms:modified xsi:type="dcterms:W3CDTF">2023-02-20T07:10:20Z</dcterms:modified>
</cp:coreProperties>
</file>