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4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467544" y="2067694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1200B6"/>
                </a:solidFill>
              </a:rPr>
              <a:t>Педагог, работающий </a:t>
            </a:r>
            <a:r>
              <a:rPr lang="ru-RU" sz="2800" b="1" dirty="0" smtClean="0">
                <a:solidFill>
                  <a:srgbClr val="1200B6"/>
                </a:solidFill>
              </a:rPr>
              <a:t/>
            </a:r>
            <a:br>
              <a:rPr lang="ru-RU" sz="2800" b="1" dirty="0" smtClean="0">
                <a:solidFill>
                  <a:srgbClr val="1200B6"/>
                </a:solidFill>
              </a:rPr>
            </a:br>
            <a:r>
              <a:rPr lang="ru-RU" sz="2800" b="1" dirty="0" smtClean="0">
                <a:solidFill>
                  <a:srgbClr val="1200B6"/>
                </a:solidFill>
              </a:rPr>
              <a:t>с </a:t>
            </a:r>
            <a:r>
              <a:rPr lang="ru-RU" sz="2800" b="1" dirty="0">
                <a:solidFill>
                  <a:srgbClr val="1200B6"/>
                </a:solidFill>
              </a:rPr>
              <a:t>детьми с ограниченными возможностями здоровья</a:t>
            </a:r>
          </a:p>
          <a:p>
            <a:endParaRPr lang="ru-RU" sz="2800" b="1" dirty="0">
              <a:solidFill>
                <a:srgbClr val="1200B6"/>
              </a:solidFill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1947182" y="3723878"/>
            <a:ext cx="28408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 smtClean="0"/>
              <a:t>Иванов Иван Иванович,</a:t>
            </a:r>
          </a:p>
          <a:p>
            <a:pPr algn="r"/>
            <a:r>
              <a:rPr lang="ru-RU" sz="2000" dirty="0"/>
              <a:t>МБОУ «СШ № 3»</a:t>
            </a:r>
          </a:p>
          <a:p>
            <a:pPr algn="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0837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Катя\Мероприятия с педагогами\Педагог года\Педагог года 2022\Презентация\лого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86"/>
            <a:ext cx="936103" cy="64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77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</Words>
  <Application>Microsoft Office PowerPoint</Application>
  <PresentationFormat>Экран (16:9)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Биктагирова Екатерина Ивановна</dc:creator>
  <cp:lastModifiedBy>Биктагирова Екатерина Ивановна</cp:lastModifiedBy>
  <cp:revision>7</cp:revision>
  <dcterms:created xsi:type="dcterms:W3CDTF">2022-11-27T06:20:53Z</dcterms:created>
  <dcterms:modified xsi:type="dcterms:W3CDTF">2022-11-27T06:38:08Z</dcterms:modified>
</cp:coreProperties>
</file>