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539552" y="2348175"/>
            <a:ext cx="482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1200B6"/>
                </a:solidFill>
              </a:rPr>
              <a:t>От сердца к сердцу</a:t>
            </a:r>
          </a:p>
          <a:p>
            <a:endParaRPr lang="ru-RU" sz="3600" b="1" dirty="0">
              <a:solidFill>
                <a:srgbClr val="1200B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803166" y="3500303"/>
            <a:ext cx="2840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/>
              <a:t>Иванов Иван Иванович,</a:t>
            </a:r>
          </a:p>
          <a:p>
            <a:pPr algn="r"/>
            <a:r>
              <a:rPr lang="ru-RU" sz="2000" dirty="0"/>
              <a:t>МБОУ «СШ № 3»</a:t>
            </a:r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3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тя\Мероприятия с педагогами\Педагог года\Педагог года 2022\Презентация\лого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936103" cy="6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7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Экран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5</cp:revision>
  <dcterms:created xsi:type="dcterms:W3CDTF">2022-11-27T06:20:53Z</dcterms:created>
  <dcterms:modified xsi:type="dcterms:W3CDTF">2022-11-27T06:35:43Z</dcterms:modified>
</cp:coreProperties>
</file>