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398" y="-48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/>
          <p:nvPr/>
        </p:nvSpPr>
        <p:spPr>
          <a:xfrm>
            <a:off x="395537" y="2429475"/>
            <a:ext cx="4824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>
                <a:solidFill>
                  <a:srgbClr val="1200B6"/>
                </a:solidFill>
              </a:rPr>
              <a:t>Лидер в </a:t>
            </a:r>
            <a:r>
              <a:rPr lang="ru-RU" sz="3600" b="1" dirty="0" smtClean="0">
                <a:solidFill>
                  <a:srgbClr val="1200B6"/>
                </a:solidFill>
              </a:rPr>
              <a:t>образовании</a:t>
            </a:r>
            <a:endParaRPr lang="ru-RU" sz="3600" b="1" dirty="0">
              <a:solidFill>
                <a:srgbClr val="1200B6"/>
              </a:solidFill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2051721" y="3500303"/>
            <a:ext cx="28408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000" b="1" dirty="0" smtClean="0"/>
              <a:t>Иванов Иван Иванович,</a:t>
            </a:r>
          </a:p>
          <a:p>
            <a:pPr algn="r"/>
            <a:r>
              <a:rPr lang="ru-RU" sz="2000" dirty="0"/>
              <a:t>МБОУ «СШ № 3»</a:t>
            </a:r>
          </a:p>
          <a:p>
            <a:pPr algn="r"/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208373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Катя\Мероприятия с педагогами\Педагог года\Педагог года 2022\Презентация\лого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5486"/>
            <a:ext cx="936103" cy="64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4773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13</Words>
  <Application>Microsoft Office PowerPoint</Application>
  <PresentationFormat>Экран (16:9)</PresentationFormat>
  <Paragraphs>3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Биктагирова Екатерина Ивановна</dc:creator>
  <cp:lastModifiedBy>Биктагирова Екатерина Ивановна</cp:lastModifiedBy>
  <cp:revision>4</cp:revision>
  <dcterms:created xsi:type="dcterms:W3CDTF">2022-11-27T06:20:53Z</dcterms:created>
  <dcterms:modified xsi:type="dcterms:W3CDTF">2022-11-27T06:38:52Z</dcterms:modified>
</cp:coreProperties>
</file>